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57" r:id="rId5"/>
    <p:sldId id="258" r:id="rId6"/>
    <p:sldId id="259" r:id="rId7"/>
    <p:sldId id="260" r:id="rId8"/>
    <p:sldId id="261" r:id="rId9"/>
    <p:sldId id="265" r:id="rId10"/>
    <p:sldId id="266" r:id="rId11"/>
    <p:sldId id="267" r:id="rId12"/>
    <p:sldId id="268" r:id="rId13"/>
    <p:sldId id="271" r:id="rId14"/>
    <p:sldId id="269" r:id="rId15"/>
    <p:sldId id="270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7779-E657-4134-90A2-3E9087FA721D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7425-ECE9-4C0D-B836-19D6F27E0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7779-E657-4134-90A2-3E9087FA721D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7425-ECE9-4C0D-B836-19D6F27E0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7779-E657-4134-90A2-3E9087FA721D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7425-ECE9-4C0D-B836-19D6F27E0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7779-E657-4134-90A2-3E9087FA721D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7425-ECE9-4C0D-B836-19D6F27E0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7779-E657-4134-90A2-3E9087FA721D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7425-ECE9-4C0D-B836-19D6F27E0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7779-E657-4134-90A2-3E9087FA721D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7425-ECE9-4C0D-B836-19D6F27E0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7779-E657-4134-90A2-3E9087FA721D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7425-ECE9-4C0D-B836-19D6F27E0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7779-E657-4134-90A2-3E9087FA721D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7425-ECE9-4C0D-B836-19D6F27E0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7779-E657-4134-90A2-3E9087FA721D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7425-ECE9-4C0D-B836-19D6F27E0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7779-E657-4134-90A2-3E9087FA721D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7425-ECE9-4C0D-B836-19D6F27E0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7779-E657-4134-90A2-3E9087FA721D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7425-ECE9-4C0D-B836-19D6F27E0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47779-E657-4134-90A2-3E9087FA721D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A7425-ECE9-4C0D-B836-19D6F27E057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горь\Downloads\China-Co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Нефритовый дворец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Игорь\Downloads\201303292014151186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Чайный дворец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 descr="C:\Users\Игорь\Downloads\allfons.ru-179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Императорский дворец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Игорь\Downloads\2f8f66a16c2c205ae9f109704821227079079e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Летний императорский дворец</a:t>
            </a:r>
            <a:endParaRPr lang="ru-RU" dirty="0"/>
          </a:p>
        </p:txBody>
      </p:sp>
      <p:pic>
        <p:nvPicPr>
          <p:cNvPr id="15362" name="Picture 2" descr="C:\Users\Игорь\Downloads\36978de1f13ca2a8f8837510bd981b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14423"/>
            <a:ext cx="9144000" cy="564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Государственный  музей - </a:t>
            </a:r>
            <a:r>
              <a:rPr lang="ru-RU" dirty="0" err="1" smtClean="0"/>
              <a:t>Гугун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Игорь\Downloads\shaol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Маньчжурия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5" name="Picture 3" descr="C:\Users\Игорь\Downloads\18996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C:\Users\Игорь\Downloads\11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57686" cy="3286124"/>
          </a:xfrm>
          <a:prstGeom prst="rect">
            <a:avLst/>
          </a:prstGeom>
          <a:noFill/>
        </p:spPr>
      </p:pic>
      <p:pic>
        <p:nvPicPr>
          <p:cNvPr id="19459" name="Picture 3" descr="C:\Users\Игорь\Downloads\72f49e239fd847f2958df0266e83e702-topcrop-800x60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3071786"/>
            <a:ext cx="4357685" cy="3786214"/>
          </a:xfrm>
          <a:prstGeom prst="rect">
            <a:avLst/>
          </a:prstGeom>
          <a:noFill/>
        </p:spPr>
      </p:pic>
      <p:pic>
        <p:nvPicPr>
          <p:cNvPr id="19460" name="Picture 4" descr="C:\Users\Игорь\Downloads\188428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0"/>
            <a:ext cx="4786314" cy="3286124"/>
          </a:xfrm>
          <a:prstGeom prst="rect">
            <a:avLst/>
          </a:prstGeom>
          <a:noFill/>
        </p:spPr>
      </p:pic>
      <p:pic>
        <p:nvPicPr>
          <p:cNvPr id="19461" name="Picture 5" descr="C:\Users\Игорь\Downloads\IMG_457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3000372"/>
            <a:ext cx="4929190" cy="385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Игорь\Downloads\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57752" cy="4143380"/>
          </a:xfrm>
          <a:prstGeom prst="rect">
            <a:avLst/>
          </a:prstGeom>
          <a:noFill/>
        </p:spPr>
      </p:pic>
      <p:pic>
        <p:nvPicPr>
          <p:cNvPr id="16387" name="Picture 3" descr="C:\Users\Игорь\Downloads\Jan_fhtQ4ic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000372"/>
            <a:ext cx="3500462" cy="3714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Игорь\Downloads\chinesedrag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72066" cy="4500570"/>
          </a:xfrm>
          <a:prstGeom prst="rect">
            <a:avLst/>
          </a:prstGeom>
          <a:noFill/>
        </p:spPr>
      </p:pic>
      <p:pic>
        <p:nvPicPr>
          <p:cNvPr id="5" name="Picture 4" descr="C:\Users\Игорь\Downloads\14830056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571744"/>
            <a:ext cx="4714876" cy="42862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29256" y="1857364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Национальный символ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4643446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Мифический символ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1115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Праздник фонарей 14 февраля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Игорь\Downloads\98571255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44000" cy="6286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Пекин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Игорь\Downloads\pek400_2054919452501907d59ba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0694" y="500042"/>
            <a:ext cx="3429024" cy="5626121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Великая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Китайская стена протяжённостью 2700 км была построена в 221 – 210 гг. до н. э.    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Её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достроили 400 лет спустя, затем перестраивали в 15 и16 вв. это единственное рукотворное сооружение, которое видно из космоса.      Общая её длина – около 6000 км. </a:t>
            </a:r>
          </a:p>
        </p:txBody>
      </p:sp>
      <p:pic>
        <p:nvPicPr>
          <p:cNvPr id="4098" name="Picture 2" descr="C:\Users\Игорь\Downloads\cin-seddi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2925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Игорь\Downloads\p182_d201104181133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Игорь\Downloads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4357686" cy="6858000"/>
          </a:xfrm>
          <a:prstGeom prst="rect">
            <a:avLst/>
          </a:prstGeom>
          <a:noFill/>
        </p:spPr>
      </p:pic>
      <p:pic>
        <p:nvPicPr>
          <p:cNvPr id="6147" name="Picture 3" descr="C:\Users\Игорь\Downloads\e7cef956023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0"/>
            <a:ext cx="485775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Фарфоровый дворец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Игорь\Downloads\16abc171-02c1-4e2d-a520-3e90bac795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7100"/>
            <a:ext cx="8890000" cy="593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25</Words>
  <Application>Microsoft Office PowerPoint</Application>
  <PresentationFormat>Экран (4:3)</PresentationFormat>
  <Paragraphs>13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Праздник фонарей 14 февраля</vt:lpstr>
      <vt:lpstr>Пекин</vt:lpstr>
      <vt:lpstr>Слайд 6</vt:lpstr>
      <vt:lpstr>Слайд 7</vt:lpstr>
      <vt:lpstr>Слайд 8</vt:lpstr>
      <vt:lpstr>Фарфоровый дворец</vt:lpstr>
      <vt:lpstr>Нефритовый дворец</vt:lpstr>
      <vt:lpstr>Чайный дворец</vt:lpstr>
      <vt:lpstr>Императорский дворец</vt:lpstr>
      <vt:lpstr>Летний императорский дворец</vt:lpstr>
      <vt:lpstr>Государственный  музей - Гугун</vt:lpstr>
      <vt:lpstr>Маньчжурия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</dc:creator>
  <cp:lastModifiedBy>Игорь</cp:lastModifiedBy>
  <cp:revision>12</cp:revision>
  <dcterms:created xsi:type="dcterms:W3CDTF">2015-04-06T15:37:30Z</dcterms:created>
  <dcterms:modified xsi:type="dcterms:W3CDTF">2015-04-06T17:34:25Z</dcterms:modified>
</cp:coreProperties>
</file>